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Default Extension="tiff" ContentType="image/tiff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AA2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3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3AA23D"/>
            </a:gs>
            <a:gs pos="100000">
              <a:srgbClr val="FFFFFF"/>
            </a:gs>
          </a:gsLst>
          <a:lin ang="163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SOMH_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72" y="572316"/>
            <a:ext cx="8470868" cy="572316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6617" y="1838273"/>
            <a:ext cx="8312994" cy="47923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999" y="15920"/>
            <a:ext cx="9185601" cy="721166"/>
          </a:xfrm>
        </p:spPr>
        <p:txBody>
          <a:bodyPr>
            <a:noAutofit/>
          </a:bodyPr>
          <a:lstStyle/>
          <a:p>
            <a:pPr algn="l"/>
            <a:r>
              <a:rPr lang="en-US" sz="6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HIGH RISK PREGNANCIES</a:t>
            </a:r>
            <a:endParaRPr lang="en-US" sz="6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53594" y="3916320"/>
            <a:ext cx="41326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en-US" sz="6600" cap="all" noProof="0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MONIQUE CHIREAU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ISOMH_Logo_Lo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549" y="5731030"/>
            <a:ext cx="2786062" cy="883931"/>
          </a:xfrm>
          <a:prstGeom prst="rect">
            <a:avLst/>
          </a:prstGeom>
        </p:spPr>
      </p:pic>
      <p:pic>
        <p:nvPicPr>
          <p:cNvPr id="12" name="Picture 11" descr="monique.psd"/>
          <p:cNvPicPr>
            <a:picLocks noChangeAspect="1"/>
          </p:cNvPicPr>
          <p:nvPr/>
        </p:nvPicPr>
        <p:blipFill>
          <a:blip r:embed="rId3"/>
          <a:srcRect l="43101" t="34103" r="16098" b="12237"/>
          <a:stretch>
            <a:fillRect/>
          </a:stretch>
        </p:blipFill>
        <p:spPr>
          <a:xfrm>
            <a:off x="382476" y="1838273"/>
            <a:ext cx="4860586" cy="479445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41163" y="967976"/>
            <a:ext cx="8702837" cy="630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R="0" lvl="0" indent="0" algn="l" defTabSz="457200" rtl="0" eaLnBrk="1" fontAlgn="auto" latinLnBrk="0" hangingPunct="1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kumimoji="0" lang="en-US" sz="3800" b="0" u="none" strike="noStrike" kern="1200" cap="all" spc="0" normalizeH="0" baseline="0" noProof="0" dirty="0" smtClean="0">
                <a:ln>
                  <a:noFill/>
                </a:ln>
                <a:solidFill>
                  <a:srgbClr val="3AA23D"/>
                </a:solidFill>
                <a:effectLst/>
                <a:uLnTx/>
                <a:uFillTx/>
                <a:ea typeface="+mj-ea"/>
                <a:cs typeface="+mj-cs"/>
              </a:rPr>
              <a:t>CONTEMPORARY MANAGEMENT: MATERNAL FOETAL AND NEONATAL</a:t>
            </a:r>
            <a:r>
              <a:rPr kumimoji="0" lang="en-US" sz="3800" b="0" u="none" strike="noStrike" kern="1200" cap="all" spc="0" normalizeH="0" noProof="0" dirty="0" smtClean="0">
                <a:ln>
                  <a:noFill/>
                </a:ln>
                <a:solidFill>
                  <a:srgbClr val="3AA23D"/>
                </a:solidFill>
                <a:effectLst/>
                <a:uLnTx/>
                <a:uFillTx/>
                <a:ea typeface="+mj-ea"/>
                <a:cs typeface="+mj-cs"/>
              </a:rPr>
              <a:t> RISKS</a:t>
            </a:r>
            <a:endParaRPr kumimoji="0" lang="en-US" sz="3800" b="0" u="none" strike="noStrike" kern="1200" cap="all" spc="0" normalizeH="0" baseline="0" noProof="0" dirty="0">
              <a:ln>
                <a:noFill/>
              </a:ln>
              <a:solidFill>
                <a:srgbClr val="3AA23D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13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HIGH RISK PREGNANCIES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Una</dc:creator>
  <cp:lastModifiedBy>Una</cp:lastModifiedBy>
  <cp:revision>12</cp:revision>
  <dcterms:created xsi:type="dcterms:W3CDTF">2012-08-20T23:03:19Z</dcterms:created>
  <dcterms:modified xsi:type="dcterms:W3CDTF">2012-08-20T23:06:12Z</dcterms:modified>
</cp:coreProperties>
</file>