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Default Extension="tiff" ContentType="image/tiff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AA2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1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rgbClr val="3AA23D"/>
            </a:gs>
            <a:gs pos="100000">
              <a:srgbClr val="FFFFFF"/>
            </a:gs>
          </a:gsLst>
          <a:lin ang="1638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CBE3C-A6FC-9A4C-A700-C53826AC2FA4}" type="datetimeFigureOut">
              <a:rPr lang="en-US" smtClean="0"/>
              <a:pPr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30609-FA67-8147-A174-07F0C0BCB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SOMH_Logo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72" y="572316"/>
            <a:ext cx="8470868" cy="5723167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56617" y="1802750"/>
            <a:ext cx="8312994" cy="4827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999" y="113610"/>
            <a:ext cx="9185601" cy="765569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OPENING ADDRESS</a:t>
            </a:r>
            <a:endParaRPr lang="en-US" sz="6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Picture 7" descr="ISOMH_Logo_Lo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549" y="5731030"/>
            <a:ext cx="2786062" cy="883931"/>
          </a:xfrm>
          <a:prstGeom prst="rect">
            <a:avLst/>
          </a:prstGeom>
        </p:spPr>
      </p:pic>
      <p:pic>
        <p:nvPicPr>
          <p:cNvPr id="11" name="Picture 10" descr="ODwyer_S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616" y="1834154"/>
            <a:ext cx="4780807" cy="4780807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706879" y="3774231"/>
            <a:ext cx="38674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</a:pPr>
            <a:r>
              <a:rPr lang="en-US" sz="6600" cap="all" noProof="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EAMONN</a:t>
            </a:r>
          </a:p>
          <a:p>
            <a:pPr lvl="0" algn="r">
              <a:spcBef>
                <a:spcPct val="0"/>
              </a:spcBef>
            </a:pPr>
            <a:r>
              <a:rPr kumimoji="0" lang="en-US" sz="6600" i="0" u="none" strike="noStrike" kern="1200" cap="all" spc="0" normalizeH="0" baseline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O’DWYER</a:t>
            </a:r>
            <a:endParaRPr kumimoji="0" lang="en-US" sz="660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</Words>
  <Application>Microsoft Macintosh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OPENING ADDRESS</vt:lpstr>
    </vt:vector>
  </TitlesOfParts>
  <Company>UCD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Una</dc:creator>
  <cp:lastModifiedBy>Una</cp:lastModifiedBy>
  <cp:revision>11</cp:revision>
  <dcterms:created xsi:type="dcterms:W3CDTF">2012-08-25T17:56:58Z</dcterms:created>
  <dcterms:modified xsi:type="dcterms:W3CDTF">2012-08-25T17:59:08Z</dcterms:modified>
</cp:coreProperties>
</file>