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Default Extension="tiff" ContentType="image/tiff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3AA23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1" d="100"/>
          <a:sy n="141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7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6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1"/>
          </a:xfrm>
        </p:spPr>
        <p:txBody>
          <a:bodyPr vert="eaVert"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1"/>
          </a:xfrm>
        </p:spPr>
        <p:txBody>
          <a:bodyPr vert="eaVert"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ga-I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0">
              <a:srgbClr val="3AA23D"/>
            </a:gs>
            <a:gs pos="100000">
              <a:srgbClr val="FFFFFF"/>
            </a:gs>
          </a:gsLst>
          <a:lin ang="1638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CBE3C-A6FC-9A4C-A700-C53826AC2FA4}" type="datetimeFigureOut">
              <a:rPr lang="en-US" smtClean="0"/>
              <a:pPr/>
              <a:t>8/21/12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30609-FA67-8147-A174-07F0C0BCBC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3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ISOMH_Logo.t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672" y="572316"/>
            <a:ext cx="8470868" cy="5723167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56617" y="1918574"/>
            <a:ext cx="8312994" cy="471206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999" y="15919"/>
            <a:ext cx="9185601" cy="830775"/>
          </a:xfrm>
        </p:spPr>
        <p:txBody>
          <a:bodyPr>
            <a:noAutofit/>
          </a:bodyPr>
          <a:lstStyle/>
          <a:p>
            <a:pPr algn="l"/>
            <a:r>
              <a:rPr lang="en-US" sz="66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MATERNAL HEALTHCARE</a:t>
            </a:r>
            <a:endParaRPr lang="en-US" sz="6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230852" y="3629107"/>
            <a:ext cx="3424537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>
              <a:spcBef>
                <a:spcPct val="0"/>
              </a:spcBef>
            </a:pPr>
            <a:r>
              <a:rPr lang="en-US" sz="6600" cap="al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Jean</a:t>
            </a:r>
            <a:r>
              <a:rPr lang="en-US" sz="6600" cap="all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 </a:t>
            </a:r>
          </a:p>
          <a:p>
            <a:pPr lvl="0" algn="r">
              <a:spcBef>
                <a:spcPct val="0"/>
              </a:spcBef>
            </a:pPr>
            <a:r>
              <a:rPr lang="en-US" sz="6600" cap="all" dirty="0" err="1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Kagia</a:t>
            </a:r>
            <a:endParaRPr kumimoji="0" lang="en-US" sz="660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65000"/>
                  <a:lumOff val="3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7" descr="ISOMH_Logo_Lo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3549" y="5731030"/>
            <a:ext cx="2786062" cy="883931"/>
          </a:xfrm>
          <a:prstGeom prst="rect">
            <a:avLst/>
          </a:prstGeom>
        </p:spPr>
      </p:pic>
      <p:pic>
        <p:nvPicPr>
          <p:cNvPr id="11" name="Picture 10" descr="KAGIA_SQ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6617" y="1918574"/>
            <a:ext cx="4444421" cy="4705268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41164" y="1003500"/>
            <a:ext cx="7631578" cy="6305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lang="en-US" sz="4000" cap="all" dirty="0" smtClean="0">
                <a:solidFill>
                  <a:srgbClr val="3AA23D"/>
                </a:solidFill>
              </a:rPr>
              <a:t>Challenges and Strategies for Low Resource Nations</a:t>
            </a:r>
            <a:endParaRPr kumimoji="0" lang="en-US" sz="4000" b="0" u="none" strike="noStrike" kern="1200" cap="all" spc="0" normalizeH="0" baseline="0" noProof="0" dirty="0">
              <a:ln>
                <a:noFill/>
              </a:ln>
              <a:solidFill>
                <a:srgbClr val="3AA23D"/>
              </a:solidFill>
              <a:effectLst/>
              <a:uLnTx/>
              <a:uFillTx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11</Words>
  <Application>Microsoft Macintosh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MATERNAL HEALTHCARE</vt:lpstr>
    </vt:vector>
  </TitlesOfParts>
  <Company>UCD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Una</dc:creator>
  <cp:lastModifiedBy>Una</cp:lastModifiedBy>
  <cp:revision>10</cp:revision>
  <dcterms:created xsi:type="dcterms:W3CDTF">2012-08-20T23:09:17Z</dcterms:created>
  <dcterms:modified xsi:type="dcterms:W3CDTF">2012-08-20T23:11:19Z</dcterms:modified>
</cp:coreProperties>
</file>