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Default Extension="tiff" ContentType="image/tiff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AA23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43" d="100"/>
          <a:sy n="143" d="100"/>
        </p:scale>
        <p:origin x="-13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7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BE3C-A6FC-9A4C-A700-C53826AC2FA4}" type="datetimeFigureOut">
              <a:rPr lang="en-US" smtClean="0"/>
              <a:pPr/>
              <a:t>8/21/12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0609-FA67-8147-A174-07F0C0BCB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BE3C-A6FC-9A4C-A700-C53826AC2FA4}" type="datetimeFigureOut">
              <a:rPr lang="en-US" smtClean="0"/>
              <a:pPr/>
              <a:t>8/21/12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0609-FA67-8147-A174-07F0C0BCB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BE3C-A6FC-9A4C-A700-C53826AC2FA4}" type="datetimeFigureOut">
              <a:rPr lang="en-US" smtClean="0"/>
              <a:pPr/>
              <a:t>8/21/12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0609-FA67-8147-A174-07F0C0BCB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BE3C-A6FC-9A4C-A700-C53826AC2FA4}" type="datetimeFigureOut">
              <a:rPr lang="en-US" smtClean="0"/>
              <a:pPr/>
              <a:t>8/21/12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0609-FA67-8147-A174-07F0C0BCB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BE3C-A6FC-9A4C-A700-C53826AC2FA4}" type="datetimeFigureOut">
              <a:rPr lang="en-US" smtClean="0"/>
              <a:pPr/>
              <a:t>8/21/12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0609-FA67-8147-A174-07F0C0BCB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BE3C-A6FC-9A4C-A700-C53826AC2FA4}" type="datetimeFigureOut">
              <a:rPr lang="en-US" smtClean="0"/>
              <a:pPr/>
              <a:t>8/21/12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0609-FA67-8147-A174-07F0C0BCB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BE3C-A6FC-9A4C-A700-C53826AC2FA4}" type="datetimeFigureOut">
              <a:rPr lang="en-US" smtClean="0"/>
              <a:pPr/>
              <a:t>8/21/12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0609-FA67-8147-A174-07F0C0BCB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BE3C-A6FC-9A4C-A700-C53826AC2FA4}" type="datetimeFigureOut">
              <a:rPr lang="en-US" smtClean="0"/>
              <a:pPr/>
              <a:t>8/21/12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0609-FA67-8147-A174-07F0C0BCB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BE3C-A6FC-9A4C-A700-C53826AC2FA4}" type="datetimeFigureOut">
              <a:rPr lang="en-US" smtClean="0"/>
              <a:pPr/>
              <a:t>8/21/12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0609-FA67-8147-A174-07F0C0BCB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BE3C-A6FC-9A4C-A700-C53826AC2FA4}" type="datetimeFigureOut">
              <a:rPr lang="en-US" smtClean="0"/>
              <a:pPr/>
              <a:t>8/21/12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0609-FA67-8147-A174-07F0C0BCB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CBE3C-A6FC-9A4C-A700-C53826AC2FA4}" type="datetimeFigureOut">
              <a:rPr lang="en-US" smtClean="0"/>
              <a:pPr/>
              <a:t>8/21/12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30609-FA67-8147-A174-07F0C0BCB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rgbClr val="3AA23D"/>
            </a:gs>
            <a:gs pos="100000">
              <a:srgbClr val="FFFFFF"/>
            </a:gs>
          </a:gsLst>
          <a:lin ang="163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CBE3C-A6FC-9A4C-A700-C53826AC2FA4}" type="datetimeFigureOut">
              <a:rPr lang="en-US" smtClean="0"/>
              <a:pPr/>
              <a:t>8/21/12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0609-FA67-8147-A174-07F0C0BCBC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SOMH_Logo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72" y="572316"/>
            <a:ext cx="8470868" cy="5723167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56617" y="1802750"/>
            <a:ext cx="8312994" cy="48278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999" y="15919"/>
            <a:ext cx="9185601" cy="765569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CHILEAN NATURAL EXPERIMENT</a:t>
            </a:r>
            <a:endParaRPr lang="en-US" sz="4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463677" y="3774231"/>
            <a:ext cx="31106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>
              <a:spcBef>
                <a:spcPct val="0"/>
              </a:spcBef>
            </a:pPr>
            <a:r>
              <a:rPr lang="en-US" sz="6600" cap="all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Elard</a:t>
            </a:r>
            <a:r>
              <a:rPr lang="en-US" sz="6600" cap="all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</a:p>
          <a:p>
            <a:pPr lvl="0" algn="r">
              <a:spcBef>
                <a:spcPct val="0"/>
              </a:spcBef>
            </a:pPr>
            <a:r>
              <a:rPr lang="en-US" sz="6600" cap="all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Koch</a:t>
            </a:r>
            <a:endParaRPr kumimoji="0" lang="en-US" sz="660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  <a:lumOff val="3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ISOMH_Logo_L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3549" y="5731030"/>
            <a:ext cx="2786062" cy="883931"/>
          </a:xfrm>
          <a:prstGeom prst="rect">
            <a:avLst/>
          </a:prstGeom>
        </p:spPr>
      </p:pic>
      <p:pic>
        <p:nvPicPr>
          <p:cNvPr id="7" name="Picture 6" descr="koch-b.jpg"/>
          <p:cNvPicPr>
            <a:picLocks noChangeAspect="1"/>
          </p:cNvPicPr>
          <p:nvPr/>
        </p:nvPicPr>
        <p:blipFill>
          <a:blip r:embed="rId3"/>
          <a:srcRect l="13862" t="2233" b="22905"/>
          <a:stretch>
            <a:fillRect/>
          </a:stretch>
        </p:blipFill>
        <p:spPr>
          <a:xfrm>
            <a:off x="556617" y="1802749"/>
            <a:ext cx="4799256" cy="4820423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441164" y="861404"/>
            <a:ext cx="7631578" cy="6305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4000" cap="all" dirty="0" smtClean="0">
                <a:solidFill>
                  <a:srgbClr val="3AA23D"/>
                </a:solidFill>
              </a:rPr>
              <a:t>Impact of Reproductive Laws on Maternal Mortality</a:t>
            </a:r>
            <a:endParaRPr kumimoji="0" lang="en-US" sz="4000" b="0" u="none" strike="noStrike" kern="1200" cap="all" spc="0" normalizeH="0" baseline="0" noProof="0" dirty="0">
              <a:ln>
                <a:noFill/>
              </a:ln>
              <a:solidFill>
                <a:srgbClr val="3AA23D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12</Words>
  <Application>Microsoft Macintosh PowerPoint</Application>
  <PresentationFormat>On-screen Show (4:3)</PresentationFormat>
  <Paragraphs>4</Paragraphs>
  <Slides>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CHILEAN NATURAL EXPERIMENT</vt:lpstr>
    </vt:vector>
  </TitlesOfParts>
  <Company>UCD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Una</dc:creator>
  <cp:lastModifiedBy>Una</cp:lastModifiedBy>
  <cp:revision>10</cp:revision>
  <dcterms:created xsi:type="dcterms:W3CDTF">2012-08-21T09:45:14Z</dcterms:created>
  <dcterms:modified xsi:type="dcterms:W3CDTF">2012-08-21T09:51:27Z</dcterms:modified>
</cp:coreProperties>
</file>